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4-12T20:35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C301A-968D-C149-AE60-7B14A20829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customXml" Target="../ink/ink6.xml"/><Relationship Id="rId7" Type="http://schemas.openxmlformats.org/officeDocument/2006/relationships/customXml" Target="../ink/ink5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customXml" Target="../ink/ink60.xml"/><Relationship Id="rId7" Type="http://schemas.openxmlformats.org/officeDocument/2006/relationships/customXml" Target="../ink/ink59.xml"/><Relationship Id="rId6" Type="http://schemas.openxmlformats.org/officeDocument/2006/relationships/customXml" Target="../ink/ink58.xml"/><Relationship Id="rId5" Type="http://schemas.openxmlformats.org/officeDocument/2006/relationships/customXml" Target="../ink/ink57.xml"/><Relationship Id="rId4" Type="http://schemas.openxmlformats.org/officeDocument/2006/relationships/customXml" Target="../ink/ink56.xml"/><Relationship Id="rId3" Type="http://schemas.openxmlformats.org/officeDocument/2006/relationships/image" Target="../media/image2.png"/><Relationship Id="rId2" Type="http://schemas.openxmlformats.org/officeDocument/2006/relationships/customXml" Target="../ink/ink55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customXml" Target="../ink/ink66.xml"/><Relationship Id="rId7" Type="http://schemas.openxmlformats.org/officeDocument/2006/relationships/customXml" Target="../ink/ink65.xml"/><Relationship Id="rId6" Type="http://schemas.openxmlformats.org/officeDocument/2006/relationships/customXml" Target="../ink/ink64.xml"/><Relationship Id="rId5" Type="http://schemas.openxmlformats.org/officeDocument/2006/relationships/customXml" Target="../ink/ink63.xml"/><Relationship Id="rId4" Type="http://schemas.openxmlformats.org/officeDocument/2006/relationships/customXml" Target="../ink/ink62.xml"/><Relationship Id="rId3" Type="http://schemas.openxmlformats.org/officeDocument/2006/relationships/image" Target="../media/image2.png"/><Relationship Id="rId2" Type="http://schemas.openxmlformats.org/officeDocument/2006/relationships/customXml" Target="../ink/ink61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customXml" Target="../ink/ink72.xml"/><Relationship Id="rId7" Type="http://schemas.openxmlformats.org/officeDocument/2006/relationships/customXml" Target="../ink/ink71.xml"/><Relationship Id="rId6" Type="http://schemas.openxmlformats.org/officeDocument/2006/relationships/customXml" Target="../ink/ink70.xml"/><Relationship Id="rId5" Type="http://schemas.openxmlformats.org/officeDocument/2006/relationships/customXml" Target="../ink/ink69.xml"/><Relationship Id="rId4" Type="http://schemas.openxmlformats.org/officeDocument/2006/relationships/customXml" Target="../ink/ink68.xml"/><Relationship Id="rId3" Type="http://schemas.openxmlformats.org/officeDocument/2006/relationships/image" Target="../media/image2.png"/><Relationship Id="rId2" Type="http://schemas.openxmlformats.org/officeDocument/2006/relationships/customXml" Target="../ink/ink67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customXml" Target="../ink/ink78.xml"/><Relationship Id="rId7" Type="http://schemas.openxmlformats.org/officeDocument/2006/relationships/customXml" Target="../ink/ink77.xml"/><Relationship Id="rId6" Type="http://schemas.openxmlformats.org/officeDocument/2006/relationships/customXml" Target="../ink/ink76.xml"/><Relationship Id="rId5" Type="http://schemas.openxmlformats.org/officeDocument/2006/relationships/customXml" Target="../ink/ink75.xml"/><Relationship Id="rId4" Type="http://schemas.openxmlformats.org/officeDocument/2006/relationships/customXml" Target="../ink/ink74.xml"/><Relationship Id="rId3" Type="http://schemas.openxmlformats.org/officeDocument/2006/relationships/image" Target="../media/image2.png"/><Relationship Id="rId2" Type="http://schemas.openxmlformats.org/officeDocument/2006/relationships/customXml" Target="../ink/ink73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0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customXml" Target="../ink/ink84.xml"/><Relationship Id="rId7" Type="http://schemas.openxmlformats.org/officeDocument/2006/relationships/customXml" Target="../ink/ink83.xml"/><Relationship Id="rId6" Type="http://schemas.openxmlformats.org/officeDocument/2006/relationships/customXml" Target="../ink/ink82.xml"/><Relationship Id="rId5" Type="http://schemas.openxmlformats.org/officeDocument/2006/relationships/customXml" Target="../ink/ink81.xml"/><Relationship Id="rId4" Type="http://schemas.openxmlformats.org/officeDocument/2006/relationships/customXml" Target="../ink/ink80.xml"/><Relationship Id="rId3" Type="http://schemas.openxmlformats.org/officeDocument/2006/relationships/image" Target="../media/image2.png"/><Relationship Id="rId2" Type="http://schemas.openxmlformats.org/officeDocument/2006/relationships/customXml" Target="../ink/ink79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customXml" Target="../ink/ink90.xml"/><Relationship Id="rId7" Type="http://schemas.openxmlformats.org/officeDocument/2006/relationships/customXml" Target="../ink/ink89.xml"/><Relationship Id="rId6" Type="http://schemas.openxmlformats.org/officeDocument/2006/relationships/customXml" Target="../ink/ink88.xml"/><Relationship Id="rId5" Type="http://schemas.openxmlformats.org/officeDocument/2006/relationships/customXml" Target="../ink/ink87.xml"/><Relationship Id="rId4" Type="http://schemas.openxmlformats.org/officeDocument/2006/relationships/customXml" Target="../ink/ink86.xml"/><Relationship Id="rId3" Type="http://schemas.openxmlformats.org/officeDocument/2006/relationships/image" Target="../media/image2.png"/><Relationship Id="rId2" Type="http://schemas.openxmlformats.org/officeDocument/2006/relationships/customXml" Target="../ink/ink85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customXml" Target="../ink/ink12.xml"/><Relationship Id="rId6" Type="http://schemas.openxmlformats.org/officeDocument/2006/relationships/customXml" Target="../ink/ink11.xml"/><Relationship Id="rId5" Type="http://schemas.openxmlformats.org/officeDocument/2006/relationships/customXml" Target="../ink/ink10.xml"/><Relationship Id="rId4" Type="http://schemas.openxmlformats.org/officeDocument/2006/relationships/customXml" Target="../ink/ink9.xml"/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customXml" Target="../ink/ink18.xml"/><Relationship Id="rId7" Type="http://schemas.openxmlformats.org/officeDocument/2006/relationships/customXml" Target="../ink/ink17.xml"/><Relationship Id="rId6" Type="http://schemas.openxmlformats.org/officeDocument/2006/relationships/customXml" Target="../ink/ink16.xml"/><Relationship Id="rId5" Type="http://schemas.openxmlformats.org/officeDocument/2006/relationships/customXml" Target="../ink/ink15.xml"/><Relationship Id="rId4" Type="http://schemas.openxmlformats.org/officeDocument/2006/relationships/customXml" Target="../ink/ink14.xml"/><Relationship Id="rId3" Type="http://schemas.openxmlformats.org/officeDocument/2006/relationships/image" Target="../media/image2.png"/><Relationship Id="rId2" Type="http://schemas.openxmlformats.org/officeDocument/2006/relationships/customXml" Target="../ink/ink13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customXml" Target="../ink/ink24.xml"/><Relationship Id="rId7" Type="http://schemas.openxmlformats.org/officeDocument/2006/relationships/customXml" Target="../ink/ink23.xml"/><Relationship Id="rId6" Type="http://schemas.openxmlformats.org/officeDocument/2006/relationships/customXml" Target="../ink/ink22.xml"/><Relationship Id="rId5" Type="http://schemas.openxmlformats.org/officeDocument/2006/relationships/customXml" Target="../ink/ink21.xml"/><Relationship Id="rId4" Type="http://schemas.openxmlformats.org/officeDocument/2006/relationships/customXml" Target="../ink/ink20.xml"/><Relationship Id="rId3" Type="http://schemas.openxmlformats.org/officeDocument/2006/relationships/image" Target="../media/image2.png"/><Relationship Id="rId2" Type="http://schemas.openxmlformats.org/officeDocument/2006/relationships/customXml" Target="../ink/ink19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customXml" Target="../ink/ink30.xml"/><Relationship Id="rId7" Type="http://schemas.openxmlformats.org/officeDocument/2006/relationships/customXml" Target="../ink/ink29.xml"/><Relationship Id="rId6" Type="http://schemas.openxmlformats.org/officeDocument/2006/relationships/customXml" Target="../ink/ink28.xml"/><Relationship Id="rId5" Type="http://schemas.openxmlformats.org/officeDocument/2006/relationships/customXml" Target="../ink/ink27.xml"/><Relationship Id="rId4" Type="http://schemas.openxmlformats.org/officeDocument/2006/relationships/customXml" Target="../ink/ink26.xml"/><Relationship Id="rId3" Type="http://schemas.openxmlformats.org/officeDocument/2006/relationships/image" Target="../media/image2.png"/><Relationship Id="rId2" Type="http://schemas.openxmlformats.org/officeDocument/2006/relationships/customXml" Target="../ink/ink25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customXml" Target="../ink/ink36.xml"/><Relationship Id="rId7" Type="http://schemas.openxmlformats.org/officeDocument/2006/relationships/customXml" Target="../ink/ink35.xml"/><Relationship Id="rId6" Type="http://schemas.openxmlformats.org/officeDocument/2006/relationships/customXml" Target="../ink/ink34.xml"/><Relationship Id="rId5" Type="http://schemas.openxmlformats.org/officeDocument/2006/relationships/customXml" Target="../ink/ink33.xml"/><Relationship Id="rId4" Type="http://schemas.openxmlformats.org/officeDocument/2006/relationships/customXml" Target="../ink/ink32.xml"/><Relationship Id="rId3" Type="http://schemas.openxmlformats.org/officeDocument/2006/relationships/image" Target="../media/image2.png"/><Relationship Id="rId2" Type="http://schemas.openxmlformats.org/officeDocument/2006/relationships/customXml" Target="../ink/ink31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customXml" Target="../ink/ink42.xml"/><Relationship Id="rId7" Type="http://schemas.openxmlformats.org/officeDocument/2006/relationships/customXml" Target="../ink/ink41.xml"/><Relationship Id="rId6" Type="http://schemas.openxmlformats.org/officeDocument/2006/relationships/customXml" Target="../ink/ink40.xml"/><Relationship Id="rId5" Type="http://schemas.openxmlformats.org/officeDocument/2006/relationships/customXml" Target="../ink/ink39.xml"/><Relationship Id="rId4" Type="http://schemas.openxmlformats.org/officeDocument/2006/relationships/customXml" Target="../ink/ink38.xml"/><Relationship Id="rId3" Type="http://schemas.openxmlformats.org/officeDocument/2006/relationships/image" Target="../media/image2.png"/><Relationship Id="rId2" Type="http://schemas.openxmlformats.org/officeDocument/2006/relationships/customXml" Target="../ink/ink37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customXml" Target="../ink/ink48.xml"/><Relationship Id="rId7" Type="http://schemas.openxmlformats.org/officeDocument/2006/relationships/customXml" Target="../ink/ink47.xml"/><Relationship Id="rId6" Type="http://schemas.openxmlformats.org/officeDocument/2006/relationships/customXml" Target="../ink/ink46.xml"/><Relationship Id="rId5" Type="http://schemas.openxmlformats.org/officeDocument/2006/relationships/customXml" Target="../ink/ink45.xml"/><Relationship Id="rId4" Type="http://schemas.openxmlformats.org/officeDocument/2006/relationships/customXml" Target="../ink/ink44.xml"/><Relationship Id="rId3" Type="http://schemas.openxmlformats.org/officeDocument/2006/relationships/image" Target="../media/image2.png"/><Relationship Id="rId2" Type="http://schemas.openxmlformats.org/officeDocument/2006/relationships/customXml" Target="../ink/ink43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54.xml"/><Relationship Id="rId7" Type="http://schemas.openxmlformats.org/officeDocument/2006/relationships/customXml" Target="../ink/ink53.xml"/><Relationship Id="rId6" Type="http://schemas.openxmlformats.org/officeDocument/2006/relationships/customXml" Target="../ink/ink52.xml"/><Relationship Id="rId5" Type="http://schemas.openxmlformats.org/officeDocument/2006/relationships/customXml" Target="../ink/ink51.xml"/><Relationship Id="rId4" Type="http://schemas.openxmlformats.org/officeDocument/2006/relationships/customXml" Target="../ink/ink50.xml"/><Relationship Id="rId3" Type="http://schemas.openxmlformats.org/officeDocument/2006/relationships/image" Target="../media/image2.png"/><Relationship Id="rId2" Type="http://schemas.openxmlformats.org/officeDocument/2006/relationships/customXml" Target="../ink/ink49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1.39"/>
          <p:cNvPicPr>
            <a:picLocks noChangeAspect="1"/>
          </p:cNvPicPr>
          <p:nvPr/>
        </p:nvPicPr>
        <p:blipFill>
          <a:blip r:embed="rId1"/>
          <a:srcRect t="4899" b="4899"/>
          <a:stretch>
            <a:fillRect/>
          </a:stretch>
        </p:blipFill>
        <p:spPr>
          <a:xfrm>
            <a:off x="0" y="0"/>
            <a:ext cx="12191365" cy="6873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19457" name="图片 1" descr="截屏2021-03-22 上午1.04.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4765" y="1725930"/>
            <a:ext cx="4180840" cy="2766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1.31"/>
          <p:cNvPicPr>
            <a:picLocks noChangeAspect="1"/>
          </p:cNvPicPr>
          <p:nvPr/>
        </p:nvPicPr>
        <p:blipFill>
          <a:blip r:embed="rId1"/>
          <a:srcRect t="5444" b="5081"/>
          <a:stretch>
            <a:fillRect/>
          </a:stretch>
        </p:blipFill>
        <p:spPr>
          <a:xfrm>
            <a:off x="0" y="34925"/>
            <a:ext cx="12137390" cy="6788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17409" name="图片 1" descr="截屏2021-03-22 下午9.34.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270" y="1515110"/>
            <a:ext cx="4260850" cy="3334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1.39"/>
          <p:cNvPicPr>
            <a:picLocks noChangeAspect="1"/>
          </p:cNvPicPr>
          <p:nvPr/>
        </p:nvPicPr>
        <p:blipFill>
          <a:blip r:embed="rId1"/>
          <a:srcRect t="4899" b="4899"/>
          <a:stretch>
            <a:fillRect/>
          </a:stretch>
        </p:blipFill>
        <p:spPr>
          <a:xfrm>
            <a:off x="635" y="0"/>
            <a:ext cx="12191365" cy="6873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图片 1" descr="截屏2021-03-22 下午9.35.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4705" y="1470025"/>
            <a:ext cx="2959735" cy="3741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0.56"/>
          <p:cNvPicPr>
            <a:picLocks noChangeAspect="1"/>
          </p:cNvPicPr>
          <p:nvPr/>
        </p:nvPicPr>
        <p:blipFill>
          <a:blip r:embed="rId1"/>
          <a:srcRect t="5263" b="5263"/>
          <a:stretch>
            <a:fillRect/>
          </a:stretch>
        </p:blipFill>
        <p:spPr>
          <a:xfrm>
            <a:off x="0" y="0"/>
            <a:ext cx="1226248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13313" name="图片 1" descr="截屏2021-03-22 下午9.58.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3910" y="1261745"/>
            <a:ext cx="2964180" cy="383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04-21 下午9.41.18"/>
          <p:cNvPicPr>
            <a:picLocks noChangeAspect="1"/>
          </p:cNvPicPr>
          <p:nvPr/>
        </p:nvPicPr>
        <p:blipFill>
          <a:blip r:embed="rId1"/>
          <a:srcRect t="5081" b="5263"/>
          <a:stretch>
            <a:fillRect/>
          </a:stretch>
        </p:blipFill>
        <p:spPr>
          <a:xfrm>
            <a:off x="0" y="0"/>
            <a:ext cx="12111990" cy="6787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15361" name="图片 1" descr="截屏2021-03-22 下午10.05.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5540" y="1358265"/>
            <a:ext cx="4535805" cy="308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2" descr="截屏2021-03-22 下午10.06.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5100" y="3416300"/>
            <a:ext cx="952500" cy="1023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1.31"/>
          <p:cNvPicPr>
            <a:picLocks noChangeAspect="1"/>
          </p:cNvPicPr>
          <p:nvPr/>
        </p:nvPicPr>
        <p:blipFill>
          <a:blip r:embed="rId1"/>
          <a:srcRect t="5444" b="5081"/>
          <a:stretch>
            <a:fillRect/>
          </a:stretch>
        </p:blipFill>
        <p:spPr>
          <a:xfrm>
            <a:off x="0" y="34925"/>
            <a:ext cx="12137390" cy="6788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图片 1" descr="截屏2021-03-22 下午10.06.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4170" y="1442085"/>
            <a:ext cx="3828415" cy="3334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1.39"/>
          <p:cNvPicPr>
            <a:picLocks noChangeAspect="1"/>
          </p:cNvPicPr>
          <p:nvPr/>
        </p:nvPicPr>
        <p:blipFill>
          <a:blip r:embed="rId1"/>
          <a:srcRect t="4899" b="4899"/>
          <a:stretch>
            <a:fillRect/>
          </a:stretch>
        </p:blipFill>
        <p:spPr>
          <a:xfrm>
            <a:off x="635" y="0"/>
            <a:ext cx="12191365" cy="6873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19457" name="图片 1" descr="截屏2021-03-22 下午10.07.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85" y="1463675"/>
            <a:ext cx="4542155" cy="3121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2" y="2490380"/>
            <a:ext cx="2235416" cy="482600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" y="3856207"/>
            <a:ext cx="2166486" cy="572612"/>
          </a:xfrm>
          <a:prstGeom prst="rect">
            <a:avLst/>
          </a:prstGeom>
        </p:spPr>
      </p:pic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11" r="479" b="5286"/>
          <a:stretch>
            <a:fillRect/>
          </a:stretch>
        </p:blipFill>
        <p:spPr>
          <a:xfrm>
            <a:off x="-161" y="0"/>
            <a:ext cx="1220113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0.56"/>
          <p:cNvPicPr>
            <a:picLocks noChangeAspect="1"/>
          </p:cNvPicPr>
          <p:nvPr/>
        </p:nvPicPr>
        <p:blipFill>
          <a:blip r:embed="rId1"/>
          <a:srcRect t="5263" b="5263"/>
          <a:stretch>
            <a:fillRect/>
          </a:stretch>
        </p:blipFill>
        <p:spPr>
          <a:xfrm>
            <a:off x="0" y="0"/>
            <a:ext cx="1226248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图片 1" descr="截屏2022-04-10 下午7.03.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170" y="1291590"/>
            <a:ext cx="3041015" cy="3450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04-21 下午9.41.18"/>
          <p:cNvPicPr>
            <a:picLocks noChangeAspect="1"/>
          </p:cNvPicPr>
          <p:nvPr/>
        </p:nvPicPr>
        <p:blipFill>
          <a:blip r:embed="rId1"/>
          <a:srcRect t="5081" b="5263"/>
          <a:stretch>
            <a:fillRect/>
          </a:stretch>
        </p:blipFill>
        <p:spPr>
          <a:xfrm>
            <a:off x="0" y="0"/>
            <a:ext cx="12111990" cy="6787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2" name="图片 1" descr="截屏2022-04-10 下午7.04.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0665" y="1587500"/>
            <a:ext cx="4090670" cy="2804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1.31"/>
          <p:cNvPicPr>
            <a:picLocks noChangeAspect="1"/>
          </p:cNvPicPr>
          <p:nvPr/>
        </p:nvPicPr>
        <p:blipFill>
          <a:blip r:embed="rId1"/>
          <a:srcRect t="5444" b="5081"/>
          <a:stretch>
            <a:fillRect/>
          </a:stretch>
        </p:blipFill>
        <p:spPr>
          <a:xfrm>
            <a:off x="0" y="34925"/>
            <a:ext cx="12137390" cy="6788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17409" name="图片 1" descr="截屏2022-04-10 下午7.05.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745" y="1494790"/>
            <a:ext cx="4081145" cy="2900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0.56"/>
          <p:cNvPicPr>
            <a:picLocks noChangeAspect="1"/>
          </p:cNvPicPr>
          <p:nvPr/>
        </p:nvPicPr>
        <p:blipFill>
          <a:blip r:embed="rId1"/>
          <a:srcRect t="5263" b="5263"/>
          <a:stretch>
            <a:fillRect/>
          </a:stretch>
        </p:blipFill>
        <p:spPr>
          <a:xfrm>
            <a:off x="0" y="0"/>
            <a:ext cx="1226248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13313" name="Picture 1" descr="스크린샷 2021-11-04 오후 1.46.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1345" y="1459230"/>
            <a:ext cx="3369310" cy="3446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1.31"/>
          <p:cNvPicPr>
            <a:picLocks noChangeAspect="1"/>
          </p:cNvPicPr>
          <p:nvPr/>
        </p:nvPicPr>
        <p:blipFill>
          <a:blip r:embed="rId1"/>
          <a:srcRect t="5444" b="5081"/>
          <a:stretch>
            <a:fillRect/>
          </a:stretch>
        </p:blipFill>
        <p:spPr>
          <a:xfrm>
            <a:off x="0" y="34925"/>
            <a:ext cx="12137390" cy="6788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图片 2" descr="截屏2021-03-22 上午12.45.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5080" y="1641475"/>
            <a:ext cx="4561840" cy="3102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1.39"/>
          <p:cNvPicPr>
            <a:picLocks noChangeAspect="1"/>
          </p:cNvPicPr>
          <p:nvPr/>
        </p:nvPicPr>
        <p:blipFill>
          <a:blip r:embed="rId1"/>
          <a:srcRect t="4899" b="4899"/>
          <a:stretch>
            <a:fillRect/>
          </a:stretch>
        </p:blipFill>
        <p:spPr>
          <a:xfrm>
            <a:off x="635" y="0"/>
            <a:ext cx="12191365" cy="6873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19457" name="Picture 1" descr="스크린샷 2021-11-04 오전 8.32.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310" y="1379855"/>
            <a:ext cx="3168650" cy="3703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4-21 下午9.40.56"/>
          <p:cNvPicPr>
            <a:picLocks noChangeAspect="1"/>
          </p:cNvPicPr>
          <p:nvPr/>
        </p:nvPicPr>
        <p:blipFill>
          <a:blip r:embed="rId1"/>
          <a:srcRect t="5263" b="5263"/>
          <a:stretch>
            <a:fillRect/>
          </a:stretch>
        </p:blipFill>
        <p:spPr>
          <a:xfrm>
            <a:off x="0" y="0"/>
            <a:ext cx="1226248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4" name="墨迹 13"/>
              <p14:cNvContentPartPr/>
              <p14:nvPr/>
            </p14:nvContentPartPr>
            <p14:xfrm>
              <a:off x="2954422" y="334044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"/>
            </p:blipFill>
            <p:spPr>
              <a:xfrm>
                <a:off x="2954422" y="33404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5" name="墨迹 14"/>
              <p14:cNvContentPartPr/>
              <p14:nvPr/>
            </p14:nvContentPartPr>
            <p14:xfrm>
              <a:off x="2045062" y="226116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2045062" y="22611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463662" y="192960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"/>
            </p:blipFill>
            <p:spPr>
              <a:xfrm>
                <a:off x="1463662" y="19296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7196576" y="3774684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"/>
            </p:blipFill>
            <p:spPr>
              <a:xfrm>
                <a:off x="7196576" y="3774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2676862" y="3108960"/>
              <a:ext cx="36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2676862" y="3108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3006982" y="2731680"/>
              <a:ext cx="36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3006982" y="2731680"/>
                <a:ext cx="360" cy="360"/>
              </a:xfrm>
              <a:prstGeom prst="rect"/>
            </p:spPr>
          </p:pic>
        </mc:Fallback>
      </mc:AlternateContent>
      <p:pic>
        <p:nvPicPr>
          <p:cNvPr id="3" name="图片 1" descr="截屏2021-03-22 上午12.30.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8895" y="1526540"/>
            <a:ext cx="4545330" cy="286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方正书宋_GBK</vt:lpstr>
      <vt:lpstr>Wingdings</vt:lpstr>
      <vt:lpstr>宋体</vt:lpstr>
      <vt:lpstr>Arial Unicode MS</vt:lpstr>
      <vt:lpstr>Calibri Light</vt:lpstr>
      <vt:lpstr>汉仪书宋二KW</vt:lpstr>
      <vt:lpstr>Calibri</vt:lpstr>
      <vt:lpstr>微软雅黑</vt:lpstr>
      <vt:lpstr>汉仪旗黑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jin-ibing</dc:creator>
  <cp:lastModifiedBy>jin-ibing</cp:lastModifiedBy>
  <cp:revision>2</cp:revision>
  <dcterms:created xsi:type="dcterms:W3CDTF">2022-06-04T15:24:59Z</dcterms:created>
  <dcterms:modified xsi:type="dcterms:W3CDTF">2022-06-04T15:24:59Z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